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260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261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1254" r:id="rId50"/>
    <p:sldId id="1255" r:id="rId51"/>
    <p:sldId id="1256" r:id="rId52"/>
    <p:sldId id="1257" r:id="rId53"/>
    <p:sldId id="1258" r:id="rId54"/>
    <p:sldId id="1259" r:id="rId55"/>
    <p:sldId id="458" r:id="rId56"/>
    <p:sldId id="425" r:id="rId57"/>
    <p:sldId id="1172" r:id="rId58"/>
    <p:sldId id="1173" r:id="rId59"/>
    <p:sldId id="1174" r:id="rId60"/>
    <p:sldId id="959" r:id="rId61"/>
    <p:sldId id="971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154" r:id="rId89"/>
    <p:sldId id="1155" r:id="rId90"/>
    <p:sldId id="1156" r:id="rId91"/>
    <p:sldId id="1157" r:id="rId92"/>
    <p:sldId id="1158" r:id="rId93"/>
    <p:sldId id="1225" r:id="rId94"/>
    <p:sldId id="1235" r:id="rId95"/>
    <p:sldId id="1236" r:id="rId96"/>
    <p:sldId id="1234" r:id="rId97"/>
    <p:sldId id="1237" r:id="rId98"/>
    <p:sldId id="1238" r:id="rId99"/>
    <p:sldId id="1240" r:id="rId100"/>
    <p:sldId id="1239" r:id="rId101"/>
    <p:sldId id="1241" r:id="rId102"/>
    <p:sldId id="1226" r:id="rId103"/>
    <p:sldId id="1242" r:id="rId104"/>
    <p:sldId id="1244" r:id="rId105"/>
    <p:sldId id="1247" r:id="rId106"/>
    <p:sldId id="1262" r:id="rId107"/>
    <p:sldId id="1232" r:id="rId108"/>
    <p:sldId id="1245" r:id="rId109"/>
    <p:sldId id="1249" r:id="rId110"/>
    <p:sldId id="1263" r:id="rId111"/>
    <p:sldId id="1243" r:id="rId112"/>
    <p:sldId id="1246" r:id="rId113"/>
    <p:sldId id="1251" r:id="rId114"/>
    <p:sldId id="1252" r:id="rId115"/>
    <p:sldId id="1264" r:id="rId116"/>
    <p:sldId id="1159" r:id="rId117"/>
    <p:sldId id="1008" r:id="rId118"/>
    <p:sldId id="117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7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8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7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03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4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9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141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1.png"/><Relationship Id="rId7" Type="http://schemas.openxmlformats.org/officeDocument/2006/relationships/image" Target="../media/image170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numpy.org/doc/stable/reference/c-api/generalized-ufuncs.html?highlight=gufuncs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.png"/><Relationship Id="rId2" Type="http://schemas.openxmlformats.org/officeDocument/2006/relationships/image" Target="NUL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.png"/><Relationship Id="rId4" Type="http://schemas.openxmlformats.org/officeDocument/2006/relationships/image" Target="../media/image751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80.png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58A9E-BA38-20C0-0AEE-31194127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0" y="1492181"/>
            <a:ext cx="6568999" cy="50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3946352" y="182031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376685" y="426842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581635" y="480102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2390224" y="5499166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t="-28261" r="-1012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794C-C7C2-ACEB-2856-B4EBDD8A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" y="1647497"/>
            <a:ext cx="7561135" cy="41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519692" y="18117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345153" y="47335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94230" y="537131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527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l-GR" sz="1800" b="1" i="0" smtClean="0"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blipFill>
                <a:blip r:embed="rId5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5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723BF-7864-7EB2-01AB-DC794AE5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100" y="1463937"/>
            <a:ext cx="7007311" cy="5141815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364290" y="2461387"/>
            <a:ext cx="1468953" cy="91243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4043630" y="4417583"/>
            <a:ext cx="842695" cy="173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941470" y="4783374"/>
            <a:ext cx="152927" cy="19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5195920" y="5163396"/>
            <a:ext cx="785780" cy="1896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5AD08A-E6C6-02E9-D9B5-1949203E7BF7}"/>
              </a:ext>
            </a:extLst>
          </p:cNvPr>
          <p:cNvSpPr/>
          <p:nvPr/>
        </p:nvSpPr>
        <p:spPr>
          <a:xfrm>
            <a:off x="1957326" y="5393253"/>
            <a:ext cx="842695" cy="17346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A5749-7F63-3BD0-B88E-CDD765AC046E}"/>
              </a:ext>
            </a:extLst>
          </p:cNvPr>
          <p:cNvSpPr/>
          <p:nvPr/>
        </p:nvSpPr>
        <p:spPr>
          <a:xfrm>
            <a:off x="2855166" y="5759044"/>
            <a:ext cx="152927" cy="193439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735DF-6CEC-1006-622D-91CFAAA32E2B}"/>
              </a:ext>
            </a:extLst>
          </p:cNvPr>
          <p:cNvSpPr/>
          <p:nvPr/>
        </p:nvSpPr>
        <p:spPr>
          <a:xfrm>
            <a:off x="3109616" y="6139066"/>
            <a:ext cx="785780" cy="1896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9" grpId="0" animBg="1"/>
      <p:bldP spid="22" grpId="0" animBg="1"/>
      <p:bldP spid="2" grpId="0" animBg="1"/>
      <p:bldP spid="8" grpId="0" animBg="1"/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</a:t>
                </a:r>
                <a:r>
                  <a:rPr lang="en-US" sz="2400" dirty="0"/>
                  <a:t>, we can more easily raise it to a power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373821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572000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16200000" flipH="1">
            <a:off x="4182665" y="5846953"/>
            <a:ext cx="12700" cy="1198179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7B6D-C947-5AC9-253D-DA73629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2" y="1464195"/>
            <a:ext cx="6596135" cy="52572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6032063" y="177386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455512" y="284952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628934" y="339000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4773894" y="518385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B8839-0EE3-4716-04DF-0A555412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68" y="1759368"/>
            <a:ext cx="6543264" cy="333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5240490" y="1947960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7757386" y="302019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860532" y="454089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4548080" y="476119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blipFill>
                <a:blip r:embed="rId4"/>
                <a:stretch>
                  <a:fillRect l="-2098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0B5E2-3BA7-8F98-014D-361D2F13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6" y="1452764"/>
            <a:ext cx="3295994" cy="4727711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736430"/>
            <a:ext cx="3570890" cy="693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183524" y="4490249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8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Think about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the algorithm finds the eigenbasis of a wave form (a state vector) which were the orthogonal eigenvectors and the simple wave frequencies the eigenvalues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the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6976-2429-B831-4708-C95CC5A1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4" y="1681634"/>
            <a:ext cx="7169031" cy="4674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7908155" y="281354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5834989" y="405052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1384350" y="4262628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DA5355-4E2A-1120-CEA6-BF6DDDC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2" y="1681634"/>
            <a:ext cx="7565573" cy="43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8168286" y="1985853"/>
            <a:ext cx="730522" cy="369332"/>
            <a:chOff x="4968362" y="2079211"/>
            <a:chExt cx="73052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883396" y="56486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FE1B8A-077B-FC07-084B-0DAF901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5" y="1679126"/>
            <a:ext cx="7566547" cy="436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2452993" y="357954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5923628" y="51566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4304B-BBD8-BABD-544A-024D63958E8A}"/>
              </a:ext>
            </a:extLst>
          </p:cNvPr>
          <p:cNvGrpSpPr/>
          <p:nvPr/>
        </p:nvGrpSpPr>
        <p:grpSpPr>
          <a:xfrm>
            <a:off x="8262879" y="1970087"/>
            <a:ext cx="730522" cy="369332"/>
            <a:chOff x="4968362" y="2079211"/>
            <a:chExt cx="73052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2836E0-8331-E38D-0E82-9106C9599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1AFB1-9AC8-2CB4-E882-18D7000C2CA8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B2A4-7666-6985-7B18-7818520E7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94" y="1453225"/>
            <a:ext cx="6981013" cy="5039649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6260150" y="193573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795576" y="2999976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103624" y="4678164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2949904" y="623784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920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to demonstrate two </a:t>
            </a:r>
            <a:r>
              <a:rPr lang="en-US" sz="2400"/>
              <a:t>matrix identities:</a:t>
            </a:r>
            <a:endParaRPr lang="en-US" sz="2400" dirty="0"/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C5FC44-44E0-7C2A-001D-11260DFB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36" y="1454574"/>
            <a:ext cx="4557595" cy="4179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08036" y="1542274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770155" y="170329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84434" y="2401170"/>
            <a:ext cx="694904" cy="369332"/>
            <a:chOff x="4001967" y="4911902"/>
            <a:chExt cx="69490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13413" y="491190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1967" y="5094741"/>
              <a:ext cx="338851" cy="18466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83749" y="409804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084668" y="4954836"/>
            <a:ext cx="920604" cy="413639"/>
            <a:chOff x="3740224" y="5359159"/>
            <a:chExt cx="920604" cy="4136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277370" y="540346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0224" y="5359159"/>
              <a:ext cx="600594" cy="1818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256791" y="5018328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360222" y="5352215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</a:t>
            </a:r>
            <a:r>
              <a:rPr lang="en-US" i="1" dirty="0">
                <a:solidFill>
                  <a:srgbClr val="7030A0"/>
                </a:solidFill>
              </a:rPr>
              <a:t>list</a:t>
            </a:r>
            <a:r>
              <a:rPr lang="en-US" dirty="0">
                <a:solidFill>
                  <a:srgbClr val="7030A0"/>
                </a:solidFill>
              </a:rPr>
              <a:t>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9645D6-D0F9-C9FA-CFD9-3DB448A856CD}"/>
              </a:ext>
            </a:extLst>
          </p:cNvPr>
          <p:cNvSpPr/>
          <p:nvPr/>
        </p:nvSpPr>
        <p:spPr>
          <a:xfrm>
            <a:off x="2809875" y="4784834"/>
            <a:ext cx="90488" cy="181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27E943-085B-2073-C738-B1690ADA2774}"/>
              </a:ext>
            </a:extLst>
          </p:cNvPr>
          <p:cNvSpPr/>
          <p:nvPr/>
        </p:nvSpPr>
        <p:spPr>
          <a:xfrm>
            <a:off x="4814309" y="4784834"/>
            <a:ext cx="90488" cy="1818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56AE7A6-353C-8C03-D3B3-BE690182A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4574"/>
            <a:ext cx="4557595" cy="417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[Row, Column]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BC1248-6F77-223C-7129-4A56451F4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2" y="3498554"/>
            <a:ext cx="8542857" cy="2266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61A7B-BFF6-B43C-E7D6-66E1FC37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14" y="1454336"/>
            <a:ext cx="7013814" cy="202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909850" y="5281349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75366" y="1238561"/>
            <a:ext cx="3483691" cy="4601886"/>
          </a:xfrm>
          <a:prstGeom prst="bentConnector4">
            <a:avLst>
              <a:gd name="adj1" fmla="val 31785"/>
              <a:gd name="adj2" fmla="val 10496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8015287" y="5284398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280512" y="4149081"/>
            <a:ext cx="1976511" cy="294125"/>
          </a:xfrm>
          <a:prstGeom prst="bentConnector4">
            <a:avLst>
              <a:gd name="adj1" fmla="val 41825"/>
              <a:gd name="adj2" fmla="val 17772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238506" y="5719033"/>
            <a:ext cx="2226466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40015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714073" y="5791679"/>
            <a:ext cx="426277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628649" y="3223742"/>
            <a:ext cx="1956895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 flipV="1">
            <a:off x="2585544" y="2573142"/>
            <a:ext cx="3591750" cy="768891"/>
          </a:xfrm>
          <a:prstGeom prst="bentConnector3">
            <a:avLst>
              <a:gd name="adj1" fmla="val 7019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4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D55894-F8CB-7D2B-394C-6EE1B805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23" y="2284614"/>
            <a:ext cx="5452043" cy="3116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738" y="3377717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796" y="1529787"/>
            <a:ext cx="2694361" cy="129477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5971209" y="297632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3966781" y="3448854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3170790" y="3034864"/>
            <a:ext cx="1511569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numpy.</a:t>
            </a:r>
            <a:r>
              <a:rPr lang="en-US" b="1" dirty="0">
                <a:latin typeface="Consolas" panose="020B0609020204030204" pitchFamily="49" charset="0"/>
              </a:rPr>
              <a:t>vdot()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23694</TotalTime>
  <Words>5441</Words>
  <Application>Microsoft Office PowerPoint</Application>
  <PresentationFormat>On-screen Show (4:3)</PresentationFormat>
  <Paragraphs>1042</Paragraphs>
  <Slides>118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Inversion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1322</cp:revision>
  <cp:lastPrinted>2022-06-19T04:15:58Z</cp:lastPrinted>
  <dcterms:created xsi:type="dcterms:W3CDTF">2014-09-21T17:58:26Z</dcterms:created>
  <dcterms:modified xsi:type="dcterms:W3CDTF">2023-06-12T04:22:34Z</dcterms:modified>
</cp:coreProperties>
</file>